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4" r:id="rId10"/>
    <p:sldId id="275" r:id="rId11"/>
    <p:sldId id="276" r:id="rId12"/>
    <p:sldId id="279" r:id="rId13"/>
    <p:sldId id="277" r:id="rId14"/>
    <p:sldId id="285" r:id="rId15"/>
    <p:sldId id="281" r:id="rId16"/>
    <p:sldId id="282" r:id="rId17"/>
    <p:sldId id="284" r:id="rId18"/>
    <p:sldId id="287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</p:sldIdLst>
  <p:sldSz cx="9144000" cy="5143500" type="screen16x9"/>
  <p:notesSz cx="6858000" cy="9144000"/>
  <p:embeddedFontLst>
    <p:embeddedFont>
      <p:font typeface="Robot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5BE385-68A4-45AE-B411-804424B28EB8}">
  <a:tblStyle styleId="{725BE385-68A4-45AE-B411-804424B28E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689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69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39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202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31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909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465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206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343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04b8b675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04b8b675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07fba8f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07fba8f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07fba8f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07fba8f9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07fba8f9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07fba8f92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04b8b675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04b8b675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04b8b675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04b8b675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04b8b67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04b8b67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98075b2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98075b2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556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9" Type="http://schemas.openxmlformats.org/officeDocument/2006/relationships/image" Target="../media/image63.png"/><Relationship Id="rId21" Type="http://schemas.openxmlformats.org/officeDocument/2006/relationships/image" Target="../media/image45.png"/><Relationship Id="rId34" Type="http://schemas.openxmlformats.org/officeDocument/2006/relationships/image" Target="../media/image5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38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37" Type="http://schemas.openxmlformats.org/officeDocument/2006/relationships/image" Target="../media/image61.png"/><Relationship Id="rId40" Type="http://schemas.openxmlformats.org/officeDocument/2006/relationships/image" Target="../media/image64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36" Type="http://schemas.openxmlformats.org/officeDocument/2006/relationships/image" Target="../media/image60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31" Type="http://schemas.openxmlformats.org/officeDocument/2006/relationships/image" Target="../media/image5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35" Type="http://schemas.openxmlformats.org/officeDocument/2006/relationships/image" Target="../media/image59.png"/><Relationship Id="rId8" Type="http://schemas.openxmlformats.org/officeDocument/2006/relationships/image" Target="../media/image32.png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9" Type="http://schemas.openxmlformats.org/officeDocument/2006/relationships/image" Target="../media/image101.png"/><Relationship Id="rId21" Type="http://schemas.openxmlformats.org/officeDocument/2006/relationships/image" Target="../media/image83.png"/><Relationship Id="rId34" Type="http://schemas.openxmlformats.org/officeDocument/2006/relationships/image" Target="../media/image96.png"/><Relationship Id="rId42" Type="http://schemas.openxmlformats.org/officeDocument/2006/relationships/image" Target="../media/image10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png"/><Relationship Id="rId41" Type="http://schemas.openxmlformats.org/officeDocument/2006/relationships/image" Target="../media/image10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37" Type="http://schemas.openxmlformats.org/officeDocument/2006/relationships/image" Target="../media/image99.png"/><Relationship Id="rId40" Type="http://schemas.openxmlformats.org/officeDocument/2006/relationships/image" Target="../media/image102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36" Type="http://schemas.openxmlformats.org/officeDocument/2006/relationships/image" Target="../media/image98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31" Type="http://schemas.openxmlformats.org/officeDocument/2006/relationships/image" Target="../media/image93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Relationship Id="rId35" Type="http://schemas.openxmlformats.org/officeDocument/2006/relationships/image" Target="../media/image97.png"/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33" Type="http://schemas.openxmlformats.org/officeDocument/2006/relationships/image" Target="../media/image95.png"/><Relationship Id="rId38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26" Type="http://schemas.openxmlformats.org/officeDocument/2006/relationships/image" Target="../media/image127.png"/><Relationship Id="rId39" Type="http://schemas.openxmlformats.org/officeDocument/2006/relationships/image" Target="../media/image139.png"/><Relationship Id="rId21" Type="http://schemas.openxmlformats.org/officeDocument/2006/relationships/image" Target="../media/image122.png"/><Relationship Id="rId34" Type="http://schemas.openxmlformats.org/officeDocument/2006/relationships/image" Target="../media/image134.png"/><Relationship Id="rId42" Type="http://schemas.openxmlformats.org/officeDocument/2006/relationships/image" Target="../media/image142.png"/><Relationship Id="rId47" Type="http://schemas.openxmlformats.org/officeDocument/2006/relationships/image" Target="../media/image147.png"/><Relationship Id="rId50" Type="http://schemas.openxmlformats.org/officeDocument/2006/relationships/image" Target="../media/image150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17.png"/><Relationship Id="rId29" Type="http://schemas.openxmlformats.org/officeDocument/2006/relationships/image" Target="../media/image129.png"/><Relationship Id="rId11" Type="http://schemas.openxmlformats.org/officeDocument/2006/relationships/image" Target="../media/image112.png"/><Relationship Id="rId24" Type="http://schemas.openxmlformats.org/officeDocument/2006/relationships/image" Target="../media/image125.png"/><Relationship Id="rId32" Type="http://schemas.openxmlformats.org/officeDocument/2006/relationships/image" Target="../media/image132.png"/><Relationship Id="rId37" Type="http://schemas.openxmlformats.org/officeDocument/2006/relationships/image" Target="../media/image137.png"/><Relationship Id="rId40" Type="http://schemas.openxmlformats.org/officeDocument/2006/relationships/image" Target="../media/image140.png"/><Relationship Id="rId45" Type="http://schemas.openxmlformats.org/officeDocument/2006/relationships/image" Target="../media/image145.png"/><Relationship Id="rId5" Type="http://schemas.openxmlformats.org/officeDocument/2006/relationships/image" Target="../media/image107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28" Type="http://schemas.openxmlformats.org/officeDocument/2006/relationships/image" Target="../media/image128.png"/><Relationship Id="rId36" Type="http://schemas.openxmlformats.org/officeDocument/2006/relationships/image" Target="../media/image136.png"/><Relationship Id="rId49" Type="http://schemas.openxmlformats.org/officeDocument/2006/relationships/image" Target="../media/image149.png"/><Relationship Id="rId10" Type="http://schemas.openxmlformats.org/officeDocument/2006/relationships/image" Target="../media/image5.png"/><Relationship Id="rId19" Type="http://schemas.openxmlformats.org/officeDocument/2006/relationships/image" Target="../media/image120.png"/><Relationship Id="rId31" Type="http://schemas.openxmlformats.org/officeDocument/2006/relationships/image" Target="../media/image131.png"/><Relationship Id="rId44" Type="http://schemas.openxmlformats.org/officeDocument/2006/relationships/image" Target="../media/image144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Relationship Id="rId27" Type="http://schemas.openxmlformats.org/officeDocument/2006/relationships/image" Target="../media/image4.png"/><Relationship Id="rId30" Type="http://schemas.openxmlformats.org/officeDocument/2006/relationships/image" Target="../media/image130.png"/><Relationship Id="rId35" Type="http://schemas.openxmlformats.org/officeDocument/2006/relationships/image" Target="../media/image135.png"/><Relationship Id="rId43" Type="http://schemas.openxmlformats.org/officeDocument/2006/relationships/image" Target="../media/image143.png"/><Relationship Id="rId48" Type="http://schemas.openxmlformats.org/officeDocument/2006/relationships/image" Target="../media/image148.png"/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5" Type="http://schemas.openxmlformats.org/officeDocument/2006/relationships/image" Target="../media/image126.png"/><Relationship Id="rId33" Type="http://schemas.openxmlformats.org/officeDocument/2006/relationships/image" Target="../media/image133.png"/><Relationship Id="rId38" Type="http://schemas.openxmlformats.org/officeDocument/2006/relationships/image" Target="../media/image138.png"/><Relationship Id="rId46" Type="http://schemas.openxmlformats.org/officeDocument/2006/relationships/image" Target="../media/image146.png"/><Relationship Id="rId20" Type="http://schemas.openxmlformats.org/officeDocument/2006/relationships/image" Target="../media/image121.png"/><Relationship Id="rId41" Type="http://schemas.openxmlformats.org/officeDocument/2006/relationships/image" Target="../media/image1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otus.ru</a:t>
            </a: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React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/>
              <a:t>Категории</a:t>
            </a:r>
            <a:endParaRPr sz="3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86" y="975520"/>
            <a:ext cx="3978296" cy="240166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638" y="1609343"/>
            <a:ext cx="3777153" cy="322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90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/>
              <a:t>Список покупок</a:t>
            </a:r>
            <a:endParaRPr sz="3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4" y="1328928"/>
            <a:ext cx="4077018" cy="251155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50" y="691522"/>
            <a:ext cx="4154895" cy="431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48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/>
              <a:t>Список покупок</a:t>
            </a:r>
            <a:endParaRPr sz="3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80" y="1283210"/>
            <a:ext cx="3671865" cy="312991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859" y="1283210"/>
            <a:ext cx="4021458" cy="308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86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/>
              <a:t>Аналитика</a:t>
            </a:r>
            <a:endParaRPr sz="3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167" y="878674"/>
            <a:ext cx="63436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13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20428" y="324098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 smtClean="0"/>
              <a:t>Git</a:t>
            </a:r>
            <a:endParaRPr sz="3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81971" y="872048"/>
            <a:ext cx="47035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https://github.com/Raventus/CostControlAndrewKoldyrev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71" y="1179825"/>
            <a:ext cx="3371850" cy="13430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821" y="1260972"/>
            <a:ext cx="4933137" cy="345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80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 smtClean="0"/>
              <a:t>Git</a:t>
            </a:r>
            <a:r>
              <a:rPr lang="en-US" sz="3000" dirty="0" smtClean="0"/>
              <a:t> </a:t>
            </a:r>
            <a:r>
              <a:rPr lang="ru-RU" sz="3000" dirty="0" smtClean="0"/>
              <a:t>контроль версий</a:t>
            </a:r>
            <a:endParaRPr sz="3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56" y="1023941"/>
            <a:ext cx="6936394" cy="335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34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 smtClean="0"/>
              <a:t>Git</a:t>
            </a:r>
            <a:r>
              <a:rPr lang="en-US" sz="3000" dirty="0" smtClean="0"/>
              <a:t> </a:t>
            </a:r>
            <a:r>
              <a:rPr lang="ru-RU" sz="3000" dirty="0" smtClean="0"/>
              <a:t>контроль версий</a:t>
            </a:r>
            <a:endParaRPr sz="3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26" y="878674"/>
            <a:ext cx="4685924" cy="336780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474" y="1026142"/>
            <a:ext cx="3660079" cy="307287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98026" y="4312923"/>
            <a:ext cx="44839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https://raventus.github.io/CostControlAndrewKoldyrev/</a:t>
            </a:r>
          </a:p>
        </p:txBody>
      </p:sp>
    </p:spTree>
    <p:extLst>
      <p:ext uri="{BB962C8B-B14F-4D97-AF65-F5344CB8AC3E}">
        <p14:creationId xmlns:p14="http://schemas.microsoft.com/office/powerpoint/2010/main" val="2465261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Chromatic</a:t>
            </a:r>
            <a:endParaRPr sz="3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575" y="999945"/>
            <a:ext cx="6347999" cy="366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63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/>
              <a:t>Тесты</a:t>
            </a:r>
            <a:endParaRPr sz="3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1020416"/>
            <a:ext cx="3383334" cy="36195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101" y="2093844"/>
            <a:ext cx="4916831" cy="134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69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/>
              <a:t>Схема компонентов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72" y="954156"/>
            <a:ext cx="2252667" cy="374374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443" y="1083440"/>
            <a:ext cx="6595707" cy="30350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 и планы по развитию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42" name="Google Shape;142;p25"/>
          <p:cNvGraphicFramePr/>
          <p:nvPr>
            <p:extLst>
              <p:ext uri="{D42A27DB-BD31-4B8C-83A1-F6EECF244321}">
                <p14:modId xmlns:p14="http://schemas.microsoft.com/office/powerpoint/2010/main" val="488134783"/>
              </p:ext>
            </p:extLst>
          </p:nvPr>
        </p:nvGraphicFramePr>
        <p:xfrm>
          <a:off x="952500" y="1544194"/>
          <a:ext cx="7239000" cy="1731426"/>
        </p:xfrm>
        <a:graphic>
          <a:graphicData uri="http://schemas.openxmlformats.org/drawingml/2006/table">
            <a:tbl>
              <a:tblPr>
                <a:noFill/>
                <a:tableStyleId>{725BE385-68A4-45AE-B411-804424B28EB8}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Практическое ознакомление с современным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стеком технологий </a:t>
                      </a:r>
                      <a:r>
                        <a:rPr lang="ru-RU" sz="1300" baseline="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фронтэнда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через написание приложения с нуля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Были изучены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библиотеки 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React, </a:t>
                      </a:r>
                      <a:r>
                        <a:rPr lang="en-US" sz="1300" baseline="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Redux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 также получены знания по </a:t>
                      </a:r>
                      <a:r>
                        <a:rPr lang="en-US" sz="1300" baseline="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webpack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Typescript, </a:t>
                      </a:r>
                      <a:r>
                        <a:rPr lang="en-US" sz="1300" baseline="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ESLint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Приложение по контролю расходов планируется развивать в сторону аналитики и упрощения использования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Спасибо за внимание!</a:t>
            </a:r>
            <a:r>
              <a:rPr lang="ru" sz="5000" b="0"/>
              <a:t/>
            </a:r>
            <a:br>
              <a:rPr lang="ru" sz="5000" b="0"/>
            </a:br>
            <a:endParaRPr sz="4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Инструкции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519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544450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Работа с данными</a:t>
            </a:r>
            <a:endParaRPr sz="1500" b="1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13117" y="38519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13117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13117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13117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08507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008507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3111675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Интернет/Сети</a:t>
            </a:r>
            <a:endParaRPr sz="1500" b="1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197202" y="38519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197202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197202" y="1597223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197202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903810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903810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903810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610570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610570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610570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317315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317315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317315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008368" y="311308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008368" y="3851925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903671" y="3851925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317176" y="38519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610430" y="385195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/>
          <p:nvPr/>
        </p:nvSpPr>
        <p:spPr>
          <a:xfrm>
            <a:off x="6135375" y="330725"/>
            <a:ext cx="2655300" cy="620700"/>
          </a:xfrm>
          <a:prstGeom prst="wedgeRectCallout">
            <a:avLst>
              <a:gd name="adj1" fmla="val -20904"/>
              <a:gd name="adj2" fmla="val 84002"/>
            </a:avLst>
          </a:prstGeom>
          <a:solidFill>
            <a:srgbClr val="F3F3F3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2418B"/>
                </a:solidFill>
                <a:latin typeface="Roboto"/>
                <a:ea typeface="Roboto"/>
                <a:cs typeface="Roboto"/>
                <a:sym typeface="Roboto"/>
              </a:rPr>
              <a:t>Используйте иллюстрации. Они облегчают восприятие материала</a:t>
            </a:r>
            <a:endParaRPr sz="1100">
              <a:solidFill>
                <a:srgbClr val="0241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6545327" y="38519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6538852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6528527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6528527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>
            <a:spLocks noGrp="1"/>
          </p:cNvSpPr>
          <p:nvPr>
            <p:ph type="subTitle" idx="4294967295"/>
          </p:nvPr>
        </p:nvSpPr>
        <p:spPr>
          <a:xfrm>
            <a:off x="6455100" y="1126669"/>
            <a:ext cx="15798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Люди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7260470" y="38519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7253995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7243670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7243670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7958827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7958827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027" y="387687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202" y="31376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389" y="16219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7389" y="2369222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 txBox="1">
            <a:spLocks noGrp="1"/>
          </p:cNvSpPr>
          <p:nvPr>
            <p:ph type="subTitle" idx="4294967295"/>
          </p:nvPr>
        </p:nvSpPr>
        <p:spPr>
          <a:xfrm>
            <a:off x="543825" y="1132719"/>
            <a:ext cx="25881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Обучение, исследование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31895" y="387687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19070" y="31376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19258" y="16219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19258" y="236922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43789" y="16219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043789" y="236922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43592" y="313751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56421" y="3876731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>
            <a:spLocks noGrp="1"/>
          </p:cNvSpPr>
          <p:nvPr>
            <p:ph type="subTitle" idx="4294967295"/>
          </p:nvPr>
        </p:nvSpPr>
        <p:spPr>
          <a:xfrm>
            <a:off x="3243325" y="1132719"/>
            <a:ext cx="25881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Компьютерные игры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220" name="Google Shape;220;p2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10877" y="31376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10877" y="16219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310877" y="236922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046945" y="31376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046945" y="16219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046945" y="236922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310864" y="387687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783158" y="16219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046945" y="387687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783018" y="236908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783018" y="313751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783018" y="3876731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 txBox="1">
            <a:spLocks noGrp="1"/>
          </p:cNvSpPr>
          <p:nvPr>
            <p:ph type="subTitle" idx="4294967295"/>
          </p:nvPr>
        </p:nvSpPr>
        <p:spPr>
          <a:xfrm>
            <a:off x="5851075" y="1132719"/>
            <a:ext cx="15798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Технологии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233" name="Google Shape;233;p29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929664" y="387687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5929664" y="31376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929664" y="16219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929664" y="236922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6654295" y="387687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6654295" y="31376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6654295" y="16219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6654295" y="236922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7378933" y="387687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7378933" y="31376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7378933" y="16219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7378933" y="236922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8087089" y="31376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8087089" y="16219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8087089" y="236922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8087089" y="3876872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4294967295"/>
          </p:nvPr>
        </p:nvSpPr>
        <p:spPr>
          <a:xfrm>
            <a:off x="6906750" y="1130969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Коммуникации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255" name="Google Shape;25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8389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8402" y="1596906"/>
            <a:ext cx="621001" cy="62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88389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8396" y="383301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28351" y="2358356"/>
            <a:ext cx="620719" cy="62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28363" y="159690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27987" y="31162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28154" y="3836213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 txBox="1">
            <a:spLocks noGrp="1"/>
          </p:cNvSpPr>
          <p:nvPr>
            <p:ph type="subTitle" idx="4294967295"/>
          </p:nvPr>
        </p:nvSpPr>
        <p:spPr>
          <a:xfrm>
            <a:off x="6906750" y="1130969"/>
            <a:ext cx="15798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Коммуникации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264" name="Google Shape;264;p3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20873" y="3124836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48999" y="3124836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79953" y="3124836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348999" y="388412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18023" y="388412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079813" y="388384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348859" y="16056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17884" y="16056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16814" y="159721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079813" y="16056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553827" y="387537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553827" y="311608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816814" y="235679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553827" y="159721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23721" y="2365265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079813" y="2365265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348859" y="2365265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553827" y="235679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816954" y="3116361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816954" y="3875653"/>
            <a:ext cx="620721" cy="62072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0"/>
          <p:cNvSpPr txBox="1">
            <a:spLocks noGrp="1"/>
          </p:cNvSpPr>
          <p:nvPr>
            <p:ph type="subTitle" idx="4294967295"/>
          </p:nvPr>
        </p:nvSpPr>
        <p:spPr>
          <a:xfrm>
            <a:off x="527075" y="1137569"/>
            <a:ext cx="15798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Разное</a:t>
            </a:r>
            <a:endParaRPr sz="1500" b="1">
              <a:solidFill>
                <a:srgbClr val="013D85"/>
              </a:solidFill>
            </a:endParaRPr>
          </a:p>
        </p:txBody>
      </p:sp>
      <p:sp>
        <p:nvSpPr>
          <p:cNvPr id="285" name="Google Shape;285;p30"/>
          <p:cNvSpPr txBox="1">
            <a:spLocks noGrp="1"/>
          </p:cNvSpPr>
          <p:nvPr>
            <p:ph type="subTitle" idx="4294967295"/>
          </p:nvPr>
        </p:nvSpPr>
        <p:spPr>
          <a:xfrm>
            <a:off x="4444200" y="1137569"/>
            <a:ext cx="19743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Флажки/Метки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286" name="Google Shape;286;p30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523225" y="2135910"/>
            <a:ext cx="440289" cy="440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6162294" y="4088020"/>
            <a:ext cx="443129" cy="44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4557875" y="2776398"/>
            <a:ext cx="443128" cy="44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4557887" y="3485217"/>
            <a:ext cx="443129" cy="44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0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5060217" y="2135910"/>
            <a:ext cx="440289" cy="440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6162294" y="3484892"/>
            <a:ext cx="443129" cy="44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5077187" y="2776398"/>
            <a:ext cx="443128" cy="44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0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5077199" y="3485217"/>
            <a:ext cx="443129" cy="44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0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5609672" y="2135910"/>
            <a:ext cx="440289" cy="440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0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5609672" y="1597225"/>
            <a:ext cx="440289" cy="440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0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5616740" y="2776398"/>
            <a:ext cx="443129" cy="44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0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5616752" y="3485217"/>
            <a:ext cx="443129" cy="44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0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4523225" y="1597225"/>
            <a:ext cx="440289" cy="440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0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6163714" y="1596900"/>
            <a:ext cx="440289" cy="440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0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6162294" y="2776049"/>
            <a:ext cx="443129" cy="44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0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5616750" y="4088345"/>
            <a:ext cx="443129" cy="44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5060217" y="1597225"/>
            <a:ext cx="440289" cy="440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6163714" y="2135585"/>
            <a:ext cx="440289" cy="440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4604823" y="4088345"/>
            <a:ext cx="443129" cy="44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0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5077215" y="4088345"/>
            <a:ext cx="443129" cy="443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1"/>
          <p:cNvPicPr preferRelativeResize="0"/>
          <p:nvPr/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1"/>
          <p:cNvSpPr/>
          <p:nvPr/>
        </p:nvSpPr>
        <p:spPr>
          <a:xfrm>
            <a:off x="360000" y="3625575"/>
            <a:ext cx="3004800" cy="847800"/>
          </a:xfrm>
          <a:prstGeom prst="wedgeRectCallout">
            <a:avLst>
              <a:gd name="adj1" fmla="val -21766"/>
              <a:gd name="adj2" fmla="val 82835"/>
            </a:avLst>
          </a:prstGeom>
          <a:solidFill>
            <a:srgbClr val="F3F3F3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2418B"/>
                </a:solidFill>
                <a:latin typeface="Roboto"/>
                <a:ea typeface="Roboto"/>
                <a:cs typeface="Roboto"/>
                <a:sym typeface="Roboto"/>
              </a:rPr>
              <a:t>Чтобы добавить картинку на весь</a:t>
            </a:r>
            <a:endParaRPr sz="1100">
              <a:solidFill>
                <a:srgbClr val="02418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2418B"/>
                </a:solidFill>
                <a:latin typeface="Roboto"/>
                <a:ea typeface="Roboto"/>
                <a:cs typeface="Roboto"/>
                <a:sym typeface="Roboto"/>
              </a:rPr>
              <a:t>слайд (так органичнее и эффектнее), используйте этот мастер-слайд</a:t>
            </a:r>
            <a:endParaRPr sz="1100">
              <a:solidFill>
                <a:srgbClr val="0241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быстро заменить картинку</a:t>
            </a:r>
            <a:endParaRPr/>
          </a:p>
        </p:txBody>
      </p:sp>
      <p:sp>
        <p:nvSpPr>
          <p:cNvPr id="317" name="Google Shape;317;p32"/>
          <p:cNvSpPr txBox="1">
            <a:spLocks noGrp="1"/>
          </p:cNvSpPr>
          <p:nvPr>
            <p:ph type="subTitle" idx="4294967295"/>
          </p:nvPr>
        </p:nvSpPr>
        <p:spPr>
          <a:xfrm>
            <a:off x="5509200" y="1187525"/>
            <a:ext cx="3341700" cy="18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Кликните правой кнопкой</a:t>
            </a:r>
            <a:endParaRPr sz="1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мыши на изображение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Перейдите в пункт «заменить изображение», далее выберите</a:t>
            </a:r>
            <a:endParaRPr sz="1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нужный вариант загрузки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Двойным щелчком по картинке вы сможете настроить нужный размер</a:t>
            </a:r>
            <a:endParaRPr sz="1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 положение изображения</a:t>
            </a:r>
            <a:endParaRPr sz="1100"/>
          </a:p>
        </p:txBody>
      </p:sp>
      <p:pic>
        <p:nvPicPr>
          <p:cNvPr id="318" name="Google Shape;318;p32"/>
          <p:cNvPicPr preferRelativeResize="0"/>
          <p:nvPr/>
        </p:nvPicPr>
        <p:blipFill rotWithShape="1">
          <a:blip r:embed="rId3">
            <a:alphaModFix/>
          </a:blip>
          <a:srcRect l="1603"/>
          <a:stretch/>
        </p:blipFill>
        <p:spPr>
          <a:xfrm>
            <a:off x="619700" y="1290525"/>
            <a:ext cx="4714251" cy="3432275"/>
          </a:xfrm>
          <a:prstGeom prst="rect">
            <a:avLst/>
          </a:prstGeom>
          <a:noFill/>
          <a:ln w="19050" cap="flat" cmpd="sng">
            <a:solidFill>
              <a:srgbClr val="BFC1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9" name="Google Shape;319;p32"/>
          <p:cNvPicPr preferRelativeResize="0"/>
          <p:nvPr/>
        </p:nvPicPr>
        <p:blipFill rotWithShape="1">
          <a:blip r:embed="rId4">
            <a:alphaModFix/>
          </a:blip>
          <a:srcRect r="6872"/>
          <a:stretch/>
        </p:blipFill>
        <p:spPr>
          <a:xfrm>
            <a:off x="5765891" y="3258848"/>
            <a:ext cx="2143109" cy="1463951"/>
          </a:xfrm>
          <a:prstGeom prst="rect">
            <a:avLst/>
          </a:prstGeom>
          <a:noFill/>
          <a:ln w="19050" cap="flat" cmpd="sng">
            <a:solidFill>
              <a:srgbClr val="BFC1F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Шаблоны слайдов</a:t>
            </a:r>
            <a:endParaRPr/>
          </a:p>
        </p:txBody>
      </p:sp>
      <p:sp>
        <p:nvSpPr>
          <p:cNvPr id="325" name="Google Shape;325;p33"/>
          <p:cNvSpPr txBox="1">
            <a:spLocks noGrp="1"/>
          </p:cNvSpPr>
          <p:nvPr>
            <p:ph type="subTitle" idx="4294967295"/>
          </p:nvPr>
        </p:nvSpPr>
        <p:spPr>
          <a:xfrm>
            <a:off x="6408425" y="1316150"/>
            <a:ext cx="2415900" cy="14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Чтобы использовать готовые решения слайдов, нужно перейти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в пункт меню «Слайд»,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далее в выпадающем списке найти подпункт «Выбрать макет». </a:t>
            </a:r>
            <a:endParaRPr sz="1100"/>
          </a:p>
        </p:txBody>
      </p:sp>
      <p:pic>
        <p:nvPicPr>
          <p:cNvPr id="326" name="Google Shape;3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75" y="1316150"/>
            <a:ext cx="5582577" cy="3238749"/>
          </a:xfrm>
          <a:prstGeom prst="rect">
            <a:avLst/>
          </a:prstGeom>
          <a:noFill/>
          <a:ln w="19050" cap="flat" cmpd="sng">
            <a:solidFill>
              <a:srgbClr val="BFC1F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rgbClr val="013D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83;p1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2904473"/>
            <a:ext cx="1702904" cy="1516153"/>
          </a:xfrm>
          <a:prstGeom prst="ellipse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3000" dirty="0" smtClean="0"/>
              <a:t>Контроль расходов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rgbClr val="02418B"/>
                </a:solidFill>
              </a:rPr>
              <a:t>Кодырев Андрей</a:t>
            </a:r>
            <a:endParaRPr dirty="0">
              <a:solidFill>
                <a:srgbClr val="02418B"/>
              </a:solidFill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dirty="0" smtClean="0"/>
              <a:t>Должность: Главный разрабо</a:t>
            </a:r>
            <a:r>
              <a:rPr lang="ru-RU" sz="1400" dirty="0" smtClean="0"/>
              <a:t>т</a:t>
            </a:r>
            <a:r>
              <a:rPr lang="ru" sz="1400" dirty="0" smtClean="0"/>
              <a:t>чик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dirty="0" smtClean="0"/>
              <a:t>Компания: АО Альфа Банк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559075" y="342525"/>
            <a:ext cx="65181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9"/>
          <p:cNvSpPr/>
          <p:nvPr/>
        </p:nvSpPr>
        <p:spPr>
          <a:xfrm>
            <a:off x="696923" y="1099674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проекта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9"/>
          <p:cNvSpPr/>
          <p:nvPr/>
        </p:nvSpPr>
        <p:spPr>
          <a:xfrm>
            <a:off x="696923" y="1729587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696923" y="2369806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696923" y="3010040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696923" y="3608285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Схемы/архитектура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696923" y="4206531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" name="Google Shape;98;p19"/>
          <p:cNvCxnSpPr>
            <a:stCxn id="92" idx="1"/>
            <a:endCxn id="93" idx="1"/>
          </p:cNvCxnSpPr>
          <p:nvPr/>
        </p:nvCxnSpPr>
        <p:spPr>
          <a:xfrm>
            <a:off x="696923" y="1291524"/>
            <a:ext cx="600" cy="6300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9" name="Google Shape;99;p19"/>
          <p:cNvCxnSpPr>
            <a:stCxn id="93" idx="1"/>
            <a:endCxn id="94" idx="1"/>
          </p:cNvCxnSpPr>
          <p:nvPr/>
        </p:nvCxnSpPr>
        <p:spPr>
          <a:xfrm>
            <a:off x="696923" y="1921437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9"/>
          <p:cNvCxnSpPr>
            <a:stCxn id="94" idx="1"/>
            <a:endCxn id="95" idx="1"/>
          </p:cNvCxnSpPr>
          <p:nvPr/>
        </p:nvCxnSpPr>
        <p:spPr>
          <a:xfrm>
            <a:off x="696923" y="2561656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9"/>
          <p:cNvCxnSpPr/>
          <p:nvPr/>
        </p:nvCxnSpPr>
        <p:spPr>
          <a:xfrm>
            <a:off x="696923" y="3232828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9"/>
          <p:cNvCxnSpPr/>
          <p:nvPr/>
        </p:nvCxnSpPr>
        <p:spPr>
          <a:xfrm>
            <a:off x="696923" y="3903996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494775" y="455606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Цели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8" name="Google Shape;108;p20"/>
          <p:cNvGraphicFramePr/>
          <p:nvPr>
            <p:extLst>
              <p:ext uri="{D42A27DB-BD31-4B8C-83A1-F6EECF244321}">
                <p14:modId xmlns:p14="http://schemas.microsoft.com/office/powerpoint/2010/main" val="1729779355"/>
              </p:ext>
            </p:extLst>
          </p:nvPr>
        </p:nvGraphicFramePr>
        <p:xfrm>
          <a:off x="952500" y="2058925"/>
          <a:ext cx="7239000" cy="1645292"/>
        </p:xfrm>
        <a:graphic>
          <a:graphicData uri="http://schemas.openxmlformats.org/drawingml/2006/table">
            <a:tbl>
              <a:tblPr>
                <a:noFill/>
                <a:tableStyleId>{725BE385-68A4-45AE-B411-804424B28EB8}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Приложение по контролю расходов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Приложение написано,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используя современные технологии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Приложение написано, используя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современные практики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Компоненты приложения хорошо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структурированы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планировалось</a:t>
            </a:r>
            <a:endParaRPr sz="3000"/>
          </a:p>
        </p:txBody>
      </p:sp>
      <p:graphicFrame>
        <p:nvGraphicFramePr>
          <p:cNvPr id="115" name="Google Shape;115;p21"/>
          <p:cNvGraphicFramePr/>
          <p:nvPr>
            <p:extLst>
              <p:ext uri="{D42A27DB-BD31-4B8C-83A1-F6EECF244321}">
                <p14:modId xmlns:p14="http://schemas.microsoft.com/office/powerpoint/2010/main" val="2302034362"/>
              </p:ext>
            </p:extLst>
          </p:nvPr>
        </p:nvGraphicFramePr>
        <p:xfrm>
          <a:off x="952500" y="1544194"/>
          <a:ext cx="7239000" cy="2239107"/>
        </p:xfrm>
        <a:graphic>
          <a:graphicData uri="http://schemas.openxmlformats.org/drawingml/2006/table">
            <a:tbl>
              <a:tblPr>
                <a:noFill/>
                <a:tableStyleId>{725BE385-68A4-45AE-B411-804424B28EB8}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8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 курса с </a:t>
                      </a:r>
                      <a:r>
                        <a:rPr lang="en-US" sz="18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React</a:t>
                      </a:r>
                      <a:r>
                        <a:rPr lang="ru-RU" sz="18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был знаком посредственно. Теоретически</a:t>
                      </a:r>
                      <a:r>
                        <a:rPr lang="ru-RU" sz="18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знал некоторые концепции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8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Практики, тем более боевой не было. </a:t>
                      </a:r>
                      <a:r>
                        <a:rPr lang="en-US" sz="18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Best practice </a:t>
                      </a:r>
                      <a:r>
                        <a:rPr lang="ru-RU" sz="18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прочее –</a:t>
                      </a:r>
                      <a:r>
                        <a:rPr lang="ru-RU" sz="18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совсем не знаком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8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Первые</a:t>
                      </a:r>
                      <a:r>
                        <a:rPr lang="ru-RU" sz="18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два пункта при прохождении курса и реализации проекта планировалось исправить.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Используемые технологии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22" name="Google Shape;122;p22"/>
          <p:cNvGraphicFramePr/>
          <p:nvPr>
            <p:extLst>
              <p:ext uri="{D42A27DB-BD31-4B8C-83A1-F6EECF244321}">
                <p14:modId xmlns:p14="http://schemas.microsoft.com/office/powerpoint/2010/main" val="2331634282"/>
              </p:ext>
            </p:extLst>
          </p:nvPr>
        </p:nvGraphicFramePr>
        <p:xfrm>
          <a:off x="952500" y="1544194"/>
          <a:ext cx="7239000" cy="2354540"/>
        </p:xfrm>
        <a:graphic>
          <a:graphicData uri="http://schemas.openxmlformats.org/drawingml/2006/table">
            <a:tbl>
              <a:tblPr>
                <a:noFill/>
                <a:tableStyleId>{725BE385-68A4-45AE-B411-804424B28EB8}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8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React.js, </a:t>
                      </a:r>
                      <a:r>
                        <a:rPr lang="en-US" sz="180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recharts</a:t>
                      </a:r>
                      <a:endParaRPr lang="en-US" sz="1800" dirty="0" smtClean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8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Redux</a:t>
                      </a:r>
                      <a:r>
                        <a:rPr lang="en-US" sz="18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80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TypeScript</a:t>
                      </a:r>
                      <a:r>
                        <a:rPr lang="en-US" sz="18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80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webpack</a:t>
                      </a:r>
                      <a:r>
                        <a:rPr lang="en-US" sz="18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80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esLint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85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8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React testing library, jest, </a:t>
                      </a:r>
                      <a:r>
                        <a:rPr lang="en-US" sz="180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stryker</a:t>
                      </a:r>
                      <a:r>
                        <a:rPr lang="en-US" sz="18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husky, storybook, </a:t>
                      </a:r>
                      <a:r>
                        <a:rPr lang="en-US" sz="180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lodash</a:t>
                      </a:r>
                      <a:r>
                        <a:rPr lang="en-US" sz="18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moment.js 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5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smtClean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8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github</a:t>
                      </a:r>
                      <a:r>
                        <a:rPr lang="en-US" sz="18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actions,</a:t>
                      </a:r>
                      <a:r>
                        <a:rPr lang="en-US" sz="18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chromatic, </a:t>
                      </a:r>
                      <a:r>
                        <a:rPr lang="en-US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coverage-badger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0373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/>
              <a:t>Вход в систему</a:t>
            </a:r>
            <a:endParaRPr sz="3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72" y="1426624"/>
            <a:ext cx="3958090" cy="304857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980" y="1426624"/>
            <a:ext cx="3776772" cy="30485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/>
              <a:t>Навигация</a:t>
            </a:r>
            <a:endParaRPr sz="3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76" y="1012986"/>
            <a:ext cx="7885747" cy="393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56561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353</Words>
  <Application>Microsoft Office PowerPoint</Application>
  <PresentationFormat>Экран (16:9)</PresentationFormat>
  <Paragraphs>94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2" baseType="lpstr">
      <vt:lpstr>Arial</vt:lpstr>
      <vt:lpstr>Courier New</vt:lpstr>
      <vt:lpstr>Roboto</vt:lpstr>
      <vt:lpstr>Светлая тема</vt:lpstr>
      <vt:lpstr>React </vt:lpstr>
      <vt:lpstr>Меня хорошо видно &amp;&amp; слышно?</vt:lpstr>
      <vt:lpstr>Защита проекта Тема: Контроль расходов   </vt:lpstr>
      <vt:lpstr>Презентация PowerPoint</vt:lpstr>
      <vt:lpstr>Презентация PowerPoint</vt:lpstr>
      <vt:lpstr>Что планировалось</vt:lpstr>
      <vt:lpstr>Используемые технологии </vt:lpstr>
      <vt:lpstr>Вход в систему</vt:lpstr>
      <vt:lpstr>Навигация</vt:lpstr>
      <vt:lpstr>Категории</vt:lpstr>
      <vt:lpstr>Список покупок</vt:lpstr>
      <vt:lpstr>Список покупок</vt:lpstr>
      <vt:lpstr>Аналитика</vt:lpstr>
      <vt:lpstr>Git</vt:lpstr>
      <vt:lpstr>Git контроль версий</vt:lpstr>
      <vt:lpstr>Git контроль версий</vt:lpstr>
      <vt:lpstr>Chromatic</vt:lpstr>
      <vt:lpstr>Тесты</vt:lpstr>
      <vt:lpstr>Схема компонентов  </vt:lpstr>
      <vt:lpstr>Выводы и планы по развитию </vt:lpstr>
      <vt:lpstr>Спасибо за внимание! </vt:lpstr>
      <vt:lpstr>Инструкции для работы с презентацией</vt:lpstr>
      <vt:lpstr>Слайд с иллюстрациями</vt:lpstr>
      <vt:lpstr>Слайд с иллюстрациями</vt:lpstr>
      <vt:lpstr>Слайд с иллюстрациями</vt:lpstr>
      <vt:lpstr>Презентация PowerPoint</vt:lpstr>
      <vt:lpstr>Как быстро заменить картинку</vt:lpstr>
      <vt:lpstr>Шаблоны слайдов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 </dc:title>
  <cp:lastModifiedBy>Andrew Koldyrev</cp:lastModifiedBy>
  <cp:revision>11</cp:revision>
  <dcterms:modified xsi:type="dcterms:W3CDTF">2023-07-25T05:23:31Z</dcterms:modified>
</cp:coreProperties>
</file>